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removePersonalInfoOnSave="1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 ?>
<Relationships xmlns="http://schemas.openxmlformats.org/package/2006/relationships">
  <Relationship Id="rId1" Target="slideMasters/slideMaster1.xml" Type="http://schemas.openxmlformats.org/officeDocument/2006/relationships/slideMaster"/>
  <Relationship Id="rId10" Target="slides/slide5.xml" Type="http://schemas.openxmlformats.org/officeDocument/2006/relationships/slide"/>
  <Relationship Id="rId11" Target="slides/slide6.xml" Type="http://schemas.openxmlformats.org/officeDocument/2006/relationships/slide"/>
  <Relationship Id="rId12" Target="slides/slide7.xml" Type="http://schemas.openxmlformats.org/officeDocument/2006/relationships/slide"/>
  <Relationship Id="rId13" Target="slides/slide8.xml" Type="http://schemas.openxmlformats.org/officeDocument/2006/relationships/slide"/>
  <Relationship Id="rId14" Target="slides/slide9.xml" Type="http://schemas.openxmlformats.org/officeDocument/2006/relationships/slide"/>
  <Relationship Id="rId15" Target="slides/slide10.xml" Type="http://schemas.openxmlformats.org/officeDocument/2006/relationships/slide"/>
  <Relationship Id="rId16" Target="slides/slide11.xml" Type="http://schemas.openxmlformats.org/officeDocument/2006/relationships/slide"/>
  <Relationship Id="rId2" Target="presProps.xml" Type="http://schemas.openxmlformats.org/officeDocument/2006/relationships/presProps"/>
  <Relationship Id="rId3" Target="viewProps.xml" Type="http://schemas.openxmlformats.org/officeDocument/2006/relationships/viewProps"/>
  <Relationship Id="rId4" Target="theme/theme1.xml" Type="http://schemas.openxmlformats.org/officeDocument/2006/relationships/theme"/>
  <Relationship Id="rId5" Target="tableStyles.xml" Type="http://schemas.openxmlformats.org/officeDocument/2006/relationships/tableStyles"/>
  <Relationship Id="rId6" Target="slides/slide1.xml" Type="http://schemas.openxmlformats.org/officeDocument/2006/relationships/slide"/>
  <Relationship Id="rId7" Target="slides/slide2.xml" Type="http://schemas.openxmlformats.org/officeDocument/2006/relationships/slide"/>
  <Relationship Id="rId8" Target="slides/slide3.xml" Type="http://schemas.openxmlformats.org/officeDocument/2006/relationships/slide"/>
  <Relationship Id="rId9" Target="slides/slide4.xml" Type="http://schemas.openxmlformats.org/officeDocument/2006/relationships/slide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8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02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45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able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13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"/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1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7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Left Content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ight Content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4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Left Text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Left Content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ight Text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ight Content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0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4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3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4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6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0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13361c53-fe03-4281-a4e1-1a614148bd5f.png" Type="http://schemas.openxmlformats.org/officeDocument/2006/relationships/image"/>
</Relationships>

</file>

<file path=ppt/slides/_rels/slide10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324ce5e9-f418-4962-872d-6fc5394f8bcc.png" Type="http://schemas.openxmlformats.org/officeDocument/2006/relationships/image"/>
</Relationships>

</file>

<file path=ppt/slides/_rels/slide11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91f06e9b-f0e3-4d8a-bd95-5e447f57a834.png" Type="http://schemas.openxmlformats.org/officeDocument/2006/relationships/image"/>
</Relationships>

</file>

<file path=ppt/slides/_rels/slide2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e609bf7a-69f9-468d-9ee7-f8ce54533a44.png" Type="http://schemas.openxmlformats.org/officeDocument/2006/relationships/image"/>
</Relationships>

</file>

<file path=ppt/slides/_rels/slide3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5ca86829-0dfe-49ea-a23e-0ceb0878f27b.png" Type="http://schemas.openxmlformats.org/officeDocument/2006/relationships/image"/>
</Relationships>

</file>

<file path=ppt/slides/_rels/slide4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6c92f08b-f1f9-474c-9260-b8f2c5a71ba1.png" Type="http://schemas.openxmlformats.org/officeDocument/2006/relationships/image"/>
</Relationships>

</file>

<file path=ppt/slides/_rels/slide5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3ae66559-b38f-4ef4-b398-c5a7f5db5695.png" Type="http://schemas.openxmlformats.org/officeDocument/2006/relationships/image"/>
</Relationships>

</file>

<file path=ppt/slides/_rels/slide6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36805fd3-57c5-4bab-b800-12af0cf59593.png" Type="http://schemas.openxmlformats.org/officeDocument/2006/relationships/image"/>
</Relationships>

</file>

<file path=ppt/slides/_rels/slide7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dccb90d3-06fd-4abe-bcbf-7481d599bbb3.png" Type="http://schemas.openxmlformats.org/officeDocument/2006/relationships/image"/>
</Relationships>

</file>

<file path=ppt/slides/_rels/slide8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6e24c164-9fd8-4a68-97a6-9fe55f79b078.png" Type="http://schemas.openxmlformats.org/officeDocument/2006/relationships/image"/>
</Relationships>

</file>

<file path=ppt/slides/_rels/slide9.xml.rels><?xml version="1.0" encoding="UTF-8" standalone="yes" ?>
<Relationships xmlns="http://schemas.openxmlformats.org/package/2006/relationships">
  <Relationship Id="rId1" Target="../slideLayouts/slideLayout13.xml" Type="http://schemas.openxmlformats.org/officeDocument/2006/relationships/slideLayout"/>
  <Relationship Id="rId2" Target="../media/ef8ed20c-df50-4d7d-bb3e-ce8c707dac08.png" Type="http://schemas.openxmlformats.org/officeDocument/2006/relationships/image"/>
</Relationships>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Weight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BoneMass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BodyAge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BodyScore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BMI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BodyFat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Water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VisceralFat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Muscle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Protein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userDrawn="1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BasalMetabolism</a:t>
            </a:r>
          </a:p>
        </p:txBody>
      </p:sp>
      <p:sp>
        <p:nvSpPr>
          <p:cNvPr id="3" name="Date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5C2C3F0B-2B7F-4782-B315-33E516447C25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6FACB95C-998B-4B89-BDB5-3B69D78FCBB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"/>
          <p:cNvPicPr>
            <a:picLocks noChangeAspect="1" noGrp="1"/>
          </p:cNvPicPr>
          <p:nvPr>
            <p:ph idx="13" sz="quarter" type="pic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4475531"/>
      </p:ext>
    </p:extLst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.potx" id="{4DAAD9BA-8E58-4898-BC8A-99302C4F06E1}" vid="{BA943B1D-2A1C-434D-B720-D47753C609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Theme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</cp:revision>
  <dcterms:created xsi:type="dcterms:W3CDTF">2014-10-29T15:36:00Z</dcterms:created>
  <dcterms:modified xsi:type="dcterms:W3CDTF">2019-03-21T19:04:45Z</dcterms:modified>
</cp:coreProperties>
</file>